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205350" y="167640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361225" y="3418530"/>
            <a:ext cx="6858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561050" y="4156450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2914" l="2880" r="5089" t="20192"/>
          <a:stretch/>
        </p:blipFill>
        <p:spPr>
          <a:xfrm>
            <a:off x="748150" y="1215950"/>
            <a:ext cx="6026525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Classification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828225" y="3961600"/>
            <a:ext cx="55800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Three-level LED output based on voltage thresholds.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13" y="3454475"/>
            <a:ext cx="5700275" cy="3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628650" y="2215925"/>
            <a:ext cx="65520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2918" r="6164" t="14697"/>
          <a:stretch/>
        </p:blipFill>
        <p:spPr>
          <a:xfrm>
            <a:off x="729950" y="2782150"/>
            <a:ext cx="5626675" cy="1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59825" y="17613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28650" y="34057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Required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1319" l="641" r="641" t="2378"/>
          <a:stretch/>
        </p:blipFill>
        <p:spPr>
          <a:xfrm>
            <a:off x="282475" y="1176775"/>
            <a:ext cx="8335600" cy="3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</a:t>
            </a:r>
            <a:endParaRPr sz="3000"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628650" y="1747650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3366575" y="1747650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6253800" y="1747650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3066275" y="2816975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72" name="Google Shape;172;p30"/>
          <p:cNvCxnSpPr>
            <a:stCxn id="168" idx="3"/>
            <a:endCxn id="169" idx="1"/>
          </p:cNvCxnSpPr>
          <p:nvPr/>
        </p:nvCxnSpPr>
        <p:spPr>
          <a:xfrm flipH="1" rot="10800000">
            <a:off x="1839150" y="2047650"/>
            <a:ext cx="15273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30"/>
          <p:cNvSpPr txBox="1"/>
          <p:nvPr/>
        </p:nvSpPr>
        <p:spPr>
          <a:xfrm>
            <a:off x="1780650" y="1689225"/>
            <a:ext cx="16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magnetic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4" name="Google Shape;174;p30"/>
          <p:cNvCxnSpPr>
            <a:stCxn id="169" idx="3"/>
            <a:endCxn id="170" idx="1"/>
          </p:cNvCxnSpPr>
          <p:nvPr/>
        </p:nvCxnSpPr>
        <p:spPr>
          <a:xfrm>
            <a:off x="4901975" y="2047650"/>
            <a:ext cx="13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30"/>
          <p:cNvSpPr txBox="1"/>
          <p:nvPr/>
        </p:nvSpPr>
        <p:spPr>
          <a:xfrm>
            <a:off x="5004150" y="168922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6" name="Google Shape;176;p30"/>
          <p:cNvCxnSpPr>
            <a:stCxn id="170" idx="2"/>
          </p:cNvCxnSpPr>
          <p:nvPr/>
        </p:nvCxnSpPr>
        <p:spPr>
          <a:xfrm>
            <a:off x="7021500" y="2347650"/>
            <a:ext cx="8100" cy="8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0"/>
          <p:cNvCxnSpPr/>
          <p:nvPr/>
        </p:nvCxnSpPr>
        <p:spPr>
          <a:xfrm rot="10800000">
            <a:off x="4901975" y="3190075"/>
            <a:ext cx="21354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30"/>
          <p:cNvSpPr txBox="1"/>
          <p:nvPr/>
        </p:nvSpPr>
        <p:spPr>
          <a:xfrm>
            <a:off x="5227475" y="2834563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rectification</a:t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Methodology/Physics</a:t>
            </a:r>
            <a:r>
              <a:rPr lang="en" sz="3000"/>
              <a:t> (Dielectric Loading)</a:t>
            </a:r>
            <a:endParaRPr sz="30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</a:t>
            </a:r>
            <a:r>
              <a:rPr lang="en"/>
              <a:t>Implementation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9278" l="2553" r="0" t="7734"/>
          <a:stretch/>
        </p:blipFill>
        <p:spPr>
          <a:xfrm>
            <a:off x="628650" y="1168975"/>
            <a:ext cx="7275400" cy="25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1439150" y="3816225"/>
            <a:ext cx="55824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Fast-recovery diodes rectify RF signals to DC voltage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974125" y="4273350"/>
            <a:ext cx="67905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